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9" r:id="rId4"/>
    <p:sldId id="261" r:id="rId5"/>
    <p:sldId id="265" r:id="rId6"/>
    <p:sldId id="262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2FCF7D-1D80-47E1-B234-3F87C672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32BD05B-CC84-46B3-8032-2197511BD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7DBFABB-187C-4646-A44D-79ACAC11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5F125C-9C28-4F1F-818B-71C59F911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91FF5DC-1D5F-4314-8083-F592EF40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9092936"/>
      </p:ext>
    </p:extLst>
  </p:cSld>
  <p:clrMapOvr>
    <a:masterClrMapping/>
  </p:clrMapOvr>
  <p:transition spd="med" advClick="0" advTm="25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9AECCF-4A83-4DA7-BEA7-C9C5AEAD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D632783-F900-4A12-94BF-E06B404B5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76562E0-994F-4271-849B-C3DAEB4C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9ED8D3D-17D1-4FF6-9576-0B7BE832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A00DD9-F391-45DA-BE46-23ED7F71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412379"/>
      </p:ext>
    </p:extLst>
  </p:cSld>
  <p:clrMapOvr>
    <a:masterClrMapping/>
  </p:clrMapOvr>
  <p:transition spd="med" advClick="0" advTm="25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C1CE897-9A31-4F49-9FD3-57BEF81C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1475E20-9AE1-43CD-8339-523974D4E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E6E98A-5A69-450C-81D5-128AA6A5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B5597AF-BC1D-4302-B264-4DECA6D4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DA057F6-E6B4-4127-A6E0-4C00A0E9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5317505"/>
      </p:ext>
    </p:extLst>
  </p:cSld>
  <p:clrMapOvr>
    <a:masterClrMapping/>
  </p:clrMapOvr>
  <p:transition spd="med" advClick="0" advTm="25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BCE7BB-C3A4-415D-BBFF-9A4DA851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699444-6CC5-4962-9351-034AF6D0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4C57386-D8A2-449B-8919-DE2963A3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90464F-3D48-422C-A9E6-CA89D037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C6DF1B-B88A-4D91-BC52-2E83AA15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7470512"/>
      </p:ext>
    </p:extLst>
  </p:cSld>
  <p:clrMapOvr>
    <a:masterClrMapping/>
  </p:clrMapOvr>
  <p:transition spd="med" advClick="0" advTm="25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ED4A86-81D7-4E0C-A716-50426977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F47003A-C7E4-4E40-B7A9-AD58344EE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496D22D-A6B8-4C47-B23C-F4F61715B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2DEC89-B22E-45EE-804C-CA1FF26A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A72E2FB-6642-4C33-9FA7-F5509321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7325021"/>
      </p:ext>
    </p:extLst>
  </p:cSld>
  <p:clrMapOvr>
    <a:masterClrMapping/>
  </p:clrMapOvr>
  <p:transition spd="med" advClick="0" advTm="25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A717BD-6BAC-4D9C-83E2-0A157690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AB6361-1DA7-4159-8BCC-EFB848748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E191E9F-2205-4B23-BF0E-A7B002F28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8B2F1F-F89C-475C-B10B-9422FE04A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3DDF0A7-9FF9-425B-8803-3E74993C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CAB6376-589D-4A90-9104-6CED0FD1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3729273"/>
      </p:ext>
    </p:extLst>
  </p:cSld>
  <p:clrMapOvr>
    <a:masterClrMapping/>
  </p:clrMapOvr>
  <p:transition spd="med" advClick="0" advTm="25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534707-B55C-417D-8FCB-141259C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AA749B-9917-442E-95E4-96799F2AF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1F76807-46DB-4C50-BD71-C024135B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5771E74-1F6D-4502-88D3-B94C794E5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6D0C975-CF28-4D2B-9F4D-BE348221D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DD07D9E-B1C5-4754-AA39-B398E11D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7CE7660-6D50-48AB-9119-C0F1CAB1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3FF24A0-E8D6-49C7-AB94-C446F260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8269660"/>
      </p:ext>
    </p:extLst>
  </p:cSld>
  <p:clrMapOvr>
    <a:masterClrMapping/>
  </p:clrMapOvr>
  <p:transition spd="med" advClick="0" advTm="25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263BF9-57B8-4A7A-9058-4B7DFA3A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2F75243-D414-4F22-91E7-DE724E9B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8CB581D-E620-423A-B9FA-80D5E549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D25AC06-25CD-4288-A27D-CFEF22C0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8254264"/>
      </p:ext>
    </p:extLst>
  </p:cSld>
  <p:clrMapOvr>
    <a:masterClrMapping/>
  </p:clrMapOvr>
  <p:transition spd="med" advClick="0" advTm="25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CEFA10-F8DC-4DB6-8CFA-33FD446C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79F0C72-DD9D-4F3E-AC58-2902CB83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CCD3777-E62A-414F-9279-D1E3CBCB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03092"/>
      </p:ext>
    </p:extLst>
  </p:cSld>
  <p:clrMapOvr>
    <a:masterClrMapping/>
  </p:clrMapOvr>
  <p:transition spd="med" advClick="0" advTm="25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0D4CAE-1445-4609-ABB8-83F87EA6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7F899C4-BBDA-467E-91F7-FEEA9AC16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311AD1C-2339-4F7A-A91C-13099A735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063612-521C-4474-A325-A5612D2E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0BD51F-F8BF-4B8B-BF5A-136FE72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D6D6EDB-7477-4653-8B59-638D753A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53702"/>
      </p:ext>
    </p:extLst>
  </p:cSld>
  <p:clrMapOvr>
    <a:masterClrMapping/>
  </p:clrMapOvr>
  <p:transition spd="med" advClick="0" advTm="25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246BFE-7A7C-491F-907B-DD847BA7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2AF90B5-AAF7-435C-8673-FFC089321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D8EB416-CADA-44A0-BE30-2AC9C46FA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5CEE51-9910-4E2A-B18D-9051D67C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5BB916D-B1D2-425E-A4AF-F682CF9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E7EACC-5494-4518-A632-0275D636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0852241"/>
      </p:ext>
    </p:extLst>
  </p:cSld>
  <p:clrMapOvr>
    <a:masterClrMapping/>
  </p:clrMapOvr>
  <p:transition spd="med" advClick="0" advTm="25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211D78A-9514-4C6D-A927-60B2B138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0CE64DC-8845-44F3-BFCF-DA3B3CD15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AFA4FC-B9C6-43D2-8B74-5C481913E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9D1AE-32A4-478B-85D1-7BA1609042C6}" type="datetimeFigureOut">
              <a:rPr lang="tr-TR" smtClean="0"/>
              <a:t>23.12.2020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C4ACD8-B778-4C5A-8749-A7D29CB15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7468809-F118-44FB-A551-F77C87AD5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AC503-ABBD-4C07-8BDB-9A8F7AE4FE9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943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 spd="med" advClick="0" advTm="25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4.wav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64ECE1-6AF7-4671-925E-BF8C3EB5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üzik">
            <a:hlinkClick r:id="" action="ppaction://media"/>
            <a:extLst>
              <a:ext uri="{FF2B5EF4-FFF2-40B4-BE49-F238E27FC236}">
                <a16:creationId xmlns:a16="http://schemas.microsoft.com/office/drawing/2014/main" id="{CBF5B013-67A7-4831-828E-4B5F6E70B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091"/>
      </p:ext>
    </p:extLst>
  </p:cSld>
  <p:clrMapOvr>
    <a:masterClrMapping/>
  </p:clrMapOvr>
  <p:transition spd="med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hlinkClick r:id="" action="ppaction://hlinkshowjump?jump=nextslide">
              <a:snd r:embed="rId4" name="chimes.wav"/>
            </a:hlinkClick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564640" y="4419600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AF63677-EC1A-41AE-9C4E-9CB0CF58D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03" y="476434"/>
            <a:ext cx="5437730" cy="441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730E1A2-0A30-462D-80EB-93FCB89FE5C1}"/>
              </a:ext>
            </a:extLst>
          </p:cNvPr>
          <p:cNvSpPr txBox="1"/>
          <p:nvPr/>
        </p:nvSpPr>
        <p:spPr>
          <a:xfrm>
            <a:off x="560615" y="1732127"/>
            <a:ext cx="4881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Algerian" panose="04020705040A02060702" pitchFamily="82" charset="0"/>
              </a:rPr>
              <a:t>BAKALIM ENGELLERE TAKILMADAN YOLLARDAN GEÇEBİLECEK MİSİN??</a:t>
            </a:r>
          </a:p>
        </p:txBody>
      </p:sp>
      <p:pic>
        <p:nvPicPr>
          <p:cNvPr id="5" name="müzik">
            <a:hlinkClick r:id="" action="ppaction://media"/>
            <a:extLst>
              <a:ext uri="{FF2B5EF4-FFF2-40B4-BE49-F238E27FC236}">
                <a16:creationId xmlns:a16="http://schemas.microsoft.com/office/drawing/2014/main" id="{54ADC6C7-1B9A-4A83-B937-B7D8FE2E6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05633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DA84B5ED-D7B3-4BD3-8F6B-555B7EC08209}"/>
              </a:ext>
            </a:extLst>
          </p:cNvPr>
          <p:cNvSpPr/>
          <p:nvPr/>
        </p:nvSpPr>
        <p:spPr>
          <a:xfrm>
            <a:off x="0" y="0"/>
            <a:ext cx="12192000" cy="6939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81A079-F499-4845-B38C-2AF19F369163}"/>
              </a:ext>
            </a:extLst>
          </p:cNvPr>
          <p:cNvSpPr/>
          <p:nvPr/>
        </p:nvSpPr>
        <p:spPr>
          <a:xfrm>
            <a:off x="3048000" y="4815840"/>
            <a:ext cx="752856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A1E389A-BAFB-434A-8F7D-CF86F3CD154E}"/>
              </a:ext>
            </a:extLst>
          </p:cNvPr>
          <p:cNvSpPr/>
          <p:nvPr/>
        </p:nvSpPr>
        <p:spPr>
          <a:xfrm>
            <a:off x="9438640" y="1042851"/>
            <a:ext cx="1137920" cy="4453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D4FE495-4F48-4830-AD70-E5BB91713132}"/>
              </a:ext>
            </a:extLst>
          </p:cNvPr>
          <p:cNvSpPr/>
          <p:nvPr/>
        </p:nvSpPr>
        <p:spPr>
          <a:xfrm>
            <a:off x="2763520" y="894080"/>
            <a:ext cx="781304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hlinkHover r:id="" action="ppaction://hlinkshowjump?jump=nextslide">
              <a:snd r:embed="rId6" name="applause.wav"/>
            </a:hlinkHover>
            <a:extLst>
              <a:ext uri="{FF2B5EF4-FFF2-40B4-BE49-F238E27FC236}">
                <a16:creationId xmlns:a16="http://schemas.microsoft.com/office/drawing/2014/main" id="{0EE04407-8630-4AE5-B390-FA13B06E1EDE}"/>
              </a:ext>
            </a:extLst>
          </p:cNvPr>
          <p:cNvSpPr/>
          <p:nvPr/>
        </p:nvSpPr>
        <p:spPr>
          <a:xfrm>
            <a:off x="1622684" y="531585"/>
            <a:ext cx="1717040" cy="18019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BİTİR</a:t>
            </a:r>
          </a:p>
        </p:txBody>
      </p:sp>
      <p:sp>
        <p:nvSpPr>
          <p:cNvPr id="8" name="Dikdörtgen 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42B8A706-1105-42BA-ADB8-42D2CCC82911}"/>
              </a:ext>
            </a:extLst>
          </p:cNvPr>
          <p:cNvSpPr/>
          <p:nvPr/>
        </p:nvSpPr>
        <p:spPr>
          <a:xfrm rot="2367668">
            <a:off x="8085255" y="5041549"/>
            <a:ext cx="3637280" cy="325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622684" y="4453345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sp>
        <p:nvSpPr>
          <p:cNvPr id="9" name="Dikdörtgen 8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3BFE19DB-8C74-44AD-AC17-C7544B591737}"/>
              </a:ext>
            </a:extLst>
          </p:cNvPr>
          <p:cNvSpPr/>
          <p:nvPr/>
        </p:nvSpPr>
        <p:spPr>
          <a:xfrm rot="8113151">
            <a:off x="8160250" y="1376252"/>
            <a:ext cx="3637280" cy="325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CCD9389-A55E-4018-94E9-918312B75DC3}"/>
              </a:ext>
            </a:extLst>
          </p:cNvPr>
          <p:cNvSpPr txBox="1"/>
          <p:nvPr/>
        </p:nvSpPr>
        <p:spPr>
          <a:xfrm>
            <a:off x="3983114" y="3027495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Algerian" panose="04020705040A02060702" pitchFamily="82" charset="0"/>
              </a:rPr>
              <a:t>LEVEL 1</a:t>
            </a:r>
          </a:p>
        </p:txBody>
      </p:sp>
      <p:pic>
        <p:nvPicPr>
          <p:cNvPr id="11" name="müzik">
            <a:hlinkClick r:id="" action="ppaction://media"/>
            <a:extLst>
              <a:ext uri="{FF2B5EF4-FFF2-40B4-BE49-F238E27FC236}">
                <a16:creationId xmlns:a16="http://schemas.microsoft.com/office/drawing/2014/main" id="{702CF1EE-FD2C-4761-B647-40D360F32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2369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8" dur="2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DA84B5ED-D7B3-4BD3-8F6B-555B7EC08209}"/>
              </a:ext>
            </a:extLst>
          </p:cNvPr>
          <p:cNvSpPr/>
          <p:nvPr/>
        </p:nvSpPr>
        <p:spPr>
          <a:xfrm>
            <a:off x="0" y="0"/>
            <a:ext cx="12192000" cy="6939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81A079-F499-4845-B38C-2AF19F369163}"/>
              </a:ext>
            </a:extLst>
          </p:cNvPr>
          <p:cNvSpPr/>
          <p:nvPr/>
        </p:nvSpPr>
        <p:spPr>
          <a:xfrm>
            <a:off x="3048000" y="4815840"/>
            <a:ext cx="752856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A1E389A-BAFB-434A-8F7D-CF86F3CD154E}"/>
              </a:ext>
            </a:extLst>
          </p:cNvPr>
          <p:cNvSpPr/>
          <p:nvPr/>
        </p:nvSpPr>
        <p:spPr>
          <a:xfrm>
            <a:off x="9667782" y="1042851"/>
            <a:ext cx="908777" cy="4453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D4FE495-4F48-4830-AD70-E5BB91713132}"/>
              </a:ext>
            </a:extLst>
          </p:cNvPr>
          <p:cNvSpPr/>
          <p:nvPr/>
        </p:nvSpPr>
        <p:spPr>
          <a:xfrm>
            <a:off x="2763520" y="894080"/>
            <a:ext cx="781304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hlinkHover r:id="" action="ppaction://hlinkshowjump?jump=nextslide">
              <a:snd r:embed="rId6" name="applause.wav"/>
            </a:hlinkHover>
            <a:extLst>
              <a:ext uri="{FF2B5EF4-FFF2-40B4-BE49-F238E27FC236}">
                <a16:creationId xmlns:a16="http://schemas.microsoft.com/office/drawing/2014/main" id="{0EE04407-8630-4AE5-B390-FA13B06E1EDE}"/>
              </a:ext>
            </a:extLst>
          </p:cNvPr>
          <p:cNvSpPr/>
          <p:nvPr/>
        </p:nvSpPr>
        <p:spPr>
          <a:xfrm>
            <a:off x="1662511" y="4423671"/>
            <a:ext cx="1717040" cy="18019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BİTİR</a:t>
            </a:r>
          </a:p>
        </p:txBody>
      </p:sp>
      <p:sp>
        <p:nvSpPr>
          <p:cNvPr id="8" name="Dikdörtgen 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42B8A706-1105-42BA-ADB8-42D2CCC82911}"/>
              </a:ext>
            </a:extLst>
          </p:cNvPr>
          <p:cNvSpPr/>
          <p:nvPr/>
        </p:nvSpPr>
        <p:spPr>
          <a:xfrm rot="5400000">
            <a:off x="4043953" y="5476513"/>
            <a:ext cx="508806" cy="32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662511" y="494432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sp>
        <p:nvSpPr>
          <p:cNvPr id="10" name="Dikdörtgen 9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87AA4D5C-0AC0-4E12-ADE1-CEC72B649C36}"/>
              </a:ext>
            </a:extLst>
          </p:cNvPr>
          <p:cNvSpPr/>
          <p:nvPr/>
        </p:nvSpPr>
        <p:spPr>
          <a:xfrm rot="5400000">
            <a:off x="6077223" y="4908359"/>
            <a:ext cx="508806" cy="32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9D04D8B3-B5D4-40F6-9D86-90B57FFECC88}"/>
              </a:ext>
            </a:extLst>
          </p:cNvPr>
          <p:cNvSpPr/>
          <p:nvPr/>
        </p:nvSpPr>
        <p:spPr>
          <a:xfrm rot="5400000">
            <a:off x="8611387" y="5476513"/>
            <a:ext cx="508806" cy="32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61EAD061-5DBA-433B-A68A-A86DFFDA9687}"/>
              </a:ext>
            </a:extLst>
          </p:cNvPr>
          <p:cNvSpPr/>
          <p:nvPr/>
        </p:nvSpPr>
        <p:spPr>
          <a:xfrm rot="5400000">
            <a:off x="10131163" y="3127465"/>
            <a:ext cx="403113" cy="487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A4C54B51-52B6-4630-AC17-45A92155565D}"/>
              </a:ext>
            </a:extLst>
          </p:cNvPr>
          <p:cNvSpPr/>
          <p:nvPr/>
        </p:nvSpPr>
        <p:spPr>
          <a:xfrm rot="5400000">
            <a:off x="8218361" y="986599"/>
            <a:ext cx="508806" cy="32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C073EE34-962A-4AD9-BC0B-DBF31A37A677}"/>
              </a:ext>
            </a:extLst>
          </p:cNvPr>
          <p:cNvSpPr/>
          <p:nvPr/>
        </p:nvSpPr>
        <p:spPr>
          <a:xfrm rot="5400000">
            <a:off x="5567277" y="1554753"/>
            <a:ext cx="508806" cy="32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9B57559-34F7-48DF-880D-83524D50801E}"/>
              </a:ext>
            </a:extLst>
          </p:cNvPr>
          <p:cNvSpPr txBox="1"/>
          <p:nvPr/>
        </p:nvSpPr>
        <p:spPr>
          <a:xfrm>
            <a:off x="3983114" y="3027495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Algerian" panose="04020705040A02060702" pitchFamily="82" charset="0"/>
              </a:rPr>
              <a:t>LEVEL 2</a:t>
            </a:r>
          </a:p>
        </p:txBody>
      </p:sp>
      <p:pic>
        <p:nvPicPr>
          <p:cNvPr id="16" name="müzik">
            <a:hlinkClick r:id="" action="ppaction://media"/>
            <a:extLst>
              <a:ext uri="{FF2B5EF4-FFF2-40B4-BE49-F238E27FC236}">
                <a16:creationId xmlns:a16="http://schemas.microsoft.com/office/drawing/2014/main" id="{F6250E1B-0200-4F1E-B6BB-F663128EE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1075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DA84B5ED-D7B3-4BD3-8F6B-555B7EC08209}"/>
              </a:ext>
            </a:extLst>
          </p:cNvPr>
          <p:cNvSpPr/>
          <p:nvPr/>
        </p:nvSpPr>
        <p:spPr>
          <a:xfrm>
            <a:off x="-4664" y="0"/>
            <a:ext cx="12192000" cy="6939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81A079-F499-4845-B38C-2AF19F369163}"/>
              </a:ext>
            </a:extLst>
          </p:cNvPr>
          <p:cNvSpPr/>
          <p:nvPr/>
        </p:nvSpPr>
        <p:spPr>
          <a:xfrm>
            <a:off x="3048000" y="4815840"/>
            <a:ext cx="752856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A1E389A-BAFB-434A-8F7D-CF86F3CD154E}"/>
              </a:ext>
            </a:extLst>
          </p:cNvPr>
          <p:cNvSpPr/>
          <p:nvPr/>
        </p:nvSpPr>
        <p:spPr>
          <a:xfrm>
            <a:off x="10014012" y="1042851"/>
            <a:ext cx="562548" cy="44537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D4FE495-4F48-4830-AD70-E5BB91713132}"/>
              </a:ext>
            </a:extLst>
          </p:cNvPr>
          <p:cNvSpPr/>
          <p:nvPr/>
        </p:nvSpPr>
        <p:spPr>
          <a:xfrm>
            <a:off x="2770348" y="806232"/>
            <a:ext cx="781304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hlinkHover r:id="" action="ppaction://hlinkshowjump?jump=nextslide">
              <a:snd r:embed="rId6" name="applause.wav"/>
            </a:hlinkHover>
            <a:extLst>
              <a:ext uri="{FF2B5EF4-FFF2-40B4-BE49-F238E27FC236}">
                <a16:creationId xmlns:a16="http://schemas.microsoft.com/office/drawing/2014/main" id="{0EE04407-8630-4AE5-B390-FA13B06E1EDE}"/>
              </a:ext>
            </a:extLst>
          </p:cNvPr>
          <p:cNvSpPr/>
          <p:nvPr/>
        </p:nvSpPr>
        <p:spPr>
          <a:xfrm>
            <a:off x="1622684" y="531585"/>
            <a:ext cx="1717040" cy="18019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BİTİR</a:t>
            </a:r>
          </a:p>
        </p:txBody>
      </p:sp>
      <p:sp>
        <p:nvSpPr>
          <p:cNvPr id="8" name="Dikdörtgen 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42B8A706-1105-42BA-ADB8-42D2CCC82911}"/>
              </a:ext>
            </a:extLst>
          </p:cNvPr>
          <p:cNvSpPr/>
          <p:nvPr/>
        </p:nvSpPr>
        <p:spPr>
          <a:xfrm rot="5400000">
            <a:off x="4827583" y="5191759"/>
            <a:ext cx="3027087" cy="325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622684" y="4453345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CCD9389-A55E-4018-94E9-918312B75DC3}"/>
              </a:ext>
            </a:extLst>
          </p:cNvPr>
          <p:cNvSpPr txBox="1"/>
          <p:nvPr/>
        </p:nvSpPr>
        <p:spPr>
          <a:xfrm>
            <a:off x="3983114" y="3027495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Algerian" panose="04020705040A02060702" pitchFamily="82" charset="0"/>
              </a:rPr>
              <a:t>LEVEL 3</a:t>
            </a:r>
          </a:p>
        </p:txBody>
      </p:sp>
      <p:sp>
        <p:nvSpPr>
          <p:cNvPr id="11" name="Oval 10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5969E41C-DE65-496D-9313-90D166A644D7}"/>
              </a:ext>
            </a:extLst>
          </p:cNvPr>
          <p:cNvSpPr/>
          <p:nvPr/>
        </p:nvSpPr>
        <p:spPr>
          <a:xfrm>
            <a:off x="9428480" y="894080"/>
            <a:ext cx="523783" cy="4752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val 11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7E63B636-8D0A-4DFF-8EBF-CF8538F156A3}"/>
              </a:ext>
            </a:extLst>
          </p:cNvPr>
          <p:cNvSpPr/>
          <p:nvPr/>
        </p:nvSpPr>
        <p:spPr>
          <a:xfrm>
            <a:off x="7561975" y="894080"/>
            <a:ext cx="523783" cy="4752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val 12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7D8D1D78-4513-4BD4-8111-82081C3A1708}"/>
              </a:ext>
            </a:extLst>
          </p:cNvPr>
          <p:cNvSpPr/>
          <p:nvPr/>
        </p:nvSpPr>
        <p:spPr>
          <a:xfrm>
            <a:off x="6550388" y="841048"/>
            <a:ext cx="523783" cy="4752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hlinkClick r:id="rId4" action="ppaction://hlinksldjump">
              <a:snd r:embed="rId5" name="bomb.wav"/>
            </a:hlinkClick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493AE087-DD9F-46AB-AF25-3DCD472D3A86}"/>
              </a:ext>
            </a:extLst>
          </p:cNvPr>
          <p:cNvSpPr/>
          <p:nvPr/>
        </p:nvSpPr>
        <p:spPr>
          <a:xfrm>
            <a:off x="5567553" y="1369311"/>
            <a:ext cx="523783" cy="47523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7C233E34-C4EE-42D9-AFE0-2B6C06562683}"/>
              </a:ext>
            </a:extLst>
          </p:cNvPr>
          <p:cNvSpPr/>
          <p:nvPr/>
        </p:nvSpPr>
        <p:spPr>
          <a:xfrm rot="5400000">
            <a:off x="7892076" y="5172034"/>
            <a:ext cx="3027087" cy="325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müzik">
            <a:hlinkClick r:id="" action="ppaction://media"/>
            <a:extLst>
              <a:ext uri="{FF2B5EF4-FFF2-40B4-BE49-F238E27FC236}">
                <a16:creationId xmlns:a16="http://schemas.microsoft.com/office/drawing/2014/main" id="{DFE6A469-5D4C-4A13-BD13-298E64617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5359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37 0.07083 L -0.19401 0.07083 C -0.17591 0.07083 -0.1539 0.05254 -0.1539 0.0368 L -0.1539 0.00162 " pathEditMode="relative" rAng="10800000" ptsTypes="AAAA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4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38 0.00439 L 0.11575 0.00439 C 0.09896 0.00439 0.07838 0.02314 0.07838 0.03865 L 0.07838 0.07361 " pathEditMode="relative" rAng="0" ptsTypes="AAAA">
                                      <p:cBhvr>
                                        <p:cTn id="12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34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04101 4.07407E-6 C -0.0595 4.07407E-6 -0.08229 0.02083 -0.08229 0.03796 L -0.08229 0.07638 " pathEditMode="relative" rAng="0" ptsTypes="AAAA">
                                      <p:cBhvr>
                                        <p:cTn id="14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38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-0.03411 -4.81481E-6 C -0.04935 -4.81481E-6 -0.0681 -0.01875 -0.0681 -0.03425 L -0.0681 -0.06921 " pathEditMode="relative" rAng="10800000" ptsTypes="AAAA">
                                      <p:cBhvr>
                                        <p:cTn id="1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34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DA84B5ED-D7B3-4BD3-8F6B-555B7EC08209}"/>
              </a:ext>
            </a:extLst>
          </p:cNvPr>
          <p:cNvSpPr/>
          <p:nvPr/>
        </p:nvSpPr>
        <p:spPr>
          <a:xfrm>
            <a:off x="0" y="0"/>
            <a:ext cx="12192000" cy="69392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81A079-F499-4845-B38C-2AF19F369163}"/>
              </a:ext>
            </a:extLst>
          </p:cNvPr>
          <p:cNvSpPr/>
          <p:nvPr/>
        </p:nvSpPr>
        <p:spPr>
          <a:xfrm>
            <a:off x="3048000" y="4815840"/>
            <a:ext cx="6939378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A1E389A-BAFB-434A-8F7D-CF86F3CD154E}"/>
              </a:ext>
            </a:extLst>
          </p:cNvPr>
          <p:cNvSpPr/>
          <p:nvPr/>
        </p:nvSpPr>
        <p:spPr>
          <a:xfrm>
            <a:off x="9438640" y="1412240"/>
            <a:ext cx="1137920" cy="1436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D4FE495-4F48-4830-AD70-E5BB91713132}"/>
              </a:ext>
            </a:extLst>
          </p:cNvPr>
          <p:cNvSpPr/>
          <p:nvPr/>
        </p:nvSpPr>
        <p:spPr>
          <a:xfrm>
            <a:off x="2763520" y="822960"/>
            <a:ext cx="19507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hlinkHover r:id="" action="ppaction://hlinkshowjump?jump=nextslide">
              <a:snd r:embed="rId6" name="applause.wav"/>
            </a:hlinkHover>
            <a:extLst>
              <a:ext uri="{FF2B5EF4-FFF2-40B4-BE49-F238E27FC236}">
                <a16:creationId xmlns:a16="http://schemas.microsoft.com/office/drawing/2014/main" id="{0EE04407-8630-4AE5-B390-FA13B06E1EDE}"/>
              </a:ext>
            </a:extLst>
          </p:cNvPr>
          <p:cNvSpPr/>
          <p:nvPr/>
        </p:nvSpPr>
        <p:spPr>
          <a:xfrm>
            <a:off x="1615440" y="4412524"/>
            <a:ext cx="1717040" cy="18019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BİTİR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538052" y="531585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C8385E4-14C0-4752-AB07-355B763309A7}"/>
              </a:ext>
            </a:extLst>
          </p:cNvPr>
          <p:cNvSpPr/>
          <p:nvPr/>
        </p:nvSpPr>
        <p:spPr>
          <a:xfrm>
            <a:off x="4714240" y="1193799"/>
            <a:ext cx="2509520" cy="47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F60E48F8-67D5-498F-AAE4-C8AC57F3D69E}"/>
              </a:ext>
            </a:extLst>
          </p:cNvPr>
          <p:cNvSpPr/>
          <p:nvPr/>
        </p:nvSpPr>
        <p:spPr>
          <a:xfrm rot="1057205">
            <a:off x="6986655" y="1050594"/>
            <a:ext cx="2625697" cy="1020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BF4B660A-C9C9-4B9F-BD1A-A0AA36BF45AA}"/>
              </a:ext>
            </a:extLst>
          </p:cNvPr>
          <p:cNvSpPr/>
          <p:nvPr/>
        </p:nvSpPr>
        <p:spPr>
          <a:xfrm>
            <a:off x="4541520" y="549656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AA6AD9EE-5889-452D-92C6-67DD7F113452}"/>
              </a:ext>
            </a:extLst>
          </p:cNvPr>
          <p:cNvSpPr/>
          <p:nvPr/>
        </p:nvSpPr>
        <p:spPr>
          <a:xfrm>
            <a:off x="5923280" y="481584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C000EE67-25F6-488E-BD35-21A3D25CEA1B}"/>
              </a:ext>
            </a:extLst>
          </p:cNvPr>
          <p:cNvSpPr/>
          <p:nvPr/>
        </p:nvSpPr>
        <p:spPr>
          <a:xfrm>
            <a:off x="7581037" y="549656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9800A60-ED3A-4D73-BADE-62A331DFDD2F}"/>
              </a:ext>
            </a:extLst>
          </p:cNvPr>
          <p:cNvSpPr txBox="1"/>
          <p:nvPr/>
        </p:nvSpPr>
        <p:spPr>
          <a:xfrm>
            <a:off x="3983114" y="3027495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Algerian" panose="04020705040A02060702" pitchFamily="82" charset="0"/>
              </a:rPr>
              <a:t>LEVEL 4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F23BF23-456E-4BC6-A054-6E4A6230595E}"/>
              </a:ext>
            </a:extLst>
          </p:cNvPr>
          <p:cNvSpPr/>
          <p:nvPr/>
        </p:nvSpPr>
        <p:spPr>
          <a:xfrm>
            <a:off x="9987378" y="2808797"/>
            <a:ext cx="589181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1E56B07D-5E78-4AE5-B661-9FB383E26856}"/>
              </a:ext>
            </a:extLst>
          </p:cNvPr>
          <p:cNvSpPr/>
          <p:nvPr/>
        </p:nvSpPr>
        <p:spPr>
          <a:xfrm>
            <a:off x="9438639" y="3429000"/>
            <a:ext cx="548739" cy="15780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C6DA7D6A-2FDD-4C94-A7A1-076E657DE23E}"/>
              </a:ext>
            </a:extLst>
          </p:cNvPr>
          <p:cNvSpPr/>
          <p:nvPr/>
        </p:nvSpPr>
        <p:spPr>
          <a:xfrm rot="2208888">
            <a:off x="3547881" y="1467441"/>
            <a:ext cx="101012" cy="438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513AC9E5-7E9F-4CE8-8B13-001511494E5A}"/>
              </a:ext>
            </a:extLst>
          </p:cNvPr>
          <p:cNvSpPr/>
          <p:nvPr/>
        </p:nvSpPr>
        <p:spPr>
          <a:xfrm rot="2273325">
            <a:off x="4080599" y="807721"/>
            <a:ext cx="101012" cy="43887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Şimşek İşareti 8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50EB0E8F-1F55-408C-AA1A-4331E84308D2}"/>
              </a:ext>
            </a:extLst>
          </p:cNvPr>
          <p:cNvSpPr/>
          <p:nvPr/>
        </p:nvSpPr>
        <p:spPr>
          <a:xfrm rot="9863037">
            <a:off x="8984107" y="5077254"/>
            <a:ext cx="927742" cy="838613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müzik">
            <a:hlinkClick r:id="" action="ppaction://media"/>
            <a:extLst>
              <a:ext uri="{FF2B5EF4-FFF2-40B4-BE49-F238E27FC236}">
                <a16:creationId xmlns:a16="http://schemas.microsoft.com/office/drawing/2014/main" id="{D129BF0B-97B4-42B4-9BE5-258633BE1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04940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0013 -0.1074 " pathEditMode="fixed" rAng="0" ptsTypes="AA">
                                      <p:cBhvr>
                                        <p:cTn id="1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10787 " pathEditMode="fixed" rAng="0" ptsTypes="AA">
                                      <p:cBhvr>
                                        <p:cTn id="12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00248 -0.10416 " pathEditMode="fixed" rAng="0" ptsTypes="AA">
                                      <p:cBhvr>
                                        <p:cTn id="1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2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04778 0.0939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4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362 -0.09606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DA84B5ED-D7B3-4BD3-8F6B-555B7EC08209}"/>
              </a:ext>
            </a:extLst>
          </p:cNvPr>
          <p:cNvSpPr/>
          <p:nvPr/>
        </p:nvSpPr>
        <p:spPr>
          <a:xfrm>
            <a:off x="62144" y="-40640"/>
            <a:ext cx="12129856" cy="68986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81A079-F499-4845-B38C-2AF19F369163}"/>
              </a:ext>
            </a:extLst>
          </p:cNvPr>
          <p:cNvSpPr/>
          <p:nvPr/>
        </p:nvSpPr>
        <p:spPr>
          <a:xfrm>
            <a:off x="3048000" y="4815840"/>
            <a:ext cx="752856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D4FE495-4F48-4830-AD70-E5BB91713132}"/>
              </a:ext>
            </a:extLst>
          </p:cNvPr>
          <p:cNvSpPr/>
          <p:nvPr/>
        </p:nvSpPr>
        <p:spPr>
          <a:xfrm>
            <a:off x="3230881" y="1193797"/>
            <a:ext cx="1483359" cy="47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val 5">
            <a:hlinkHover r:id="" action="ppaction://hlinkshowjump?jump=lastslide">
              <a:snd r:embed="rId6" name="applause.wav"/>
            </a:hlinkHover>
            <a:extLst>
              <a:ext uri="{FF2B5EF4-FFF2-40B4-BE49-F238E27FC236}">
                <a16:creationId xmlns:a16="http://schemas.microsoft.com/office/drawing/2014/main" id="{0EE04407-8630-4AE5-B390-FA13B06E1EDE}"/>
              </a:ext>
            </a:extLst>
          </p:cNvPr>
          <p:cNvSpPr/>
          <p:nvPr/>
        </p:nvSpPr>
        <p:spPr>
          <a:xfrm>
            <a:off x="1615440" y="460465"/>
            <a:ext cx="1717040" cy="18019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BİTİR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7FE04B-3EEC-4A31-896A-FF75213CB61A}"/>
              </a:ext>
            </a:extLst>
          </p:cNvPr>
          <p:cNvSpPr/>
          <p:nvPr/>
        </p:nvSpPr>
        <p:spPr>
          <a:xfrm>
            <a:off x="1613171" y="4457258"/>
            <a:ext cx="1717040" cy="180194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dirty="0"/>
              <a:t>BAŞLA</a:t>
            </a:r>
          </a:p>
        </p:txBody>
      </p:sp>
      <p:sp>
        <p:nvSpPr>
          <p:cNvPr id="18" name="Dikdörtgen 17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BF4B660A-C9C9-4B9F-BD1A-A0AA36BF45AA}"/>
              </a:ext>
            </a:extLst>
          </p:cNvPr>
          <p:cNvSpPr/>
          <p:nvPr/>
        </p:nvSpPr>
        <p:spPr>
          <a:xfrm>
            <a:off x="4541520" y="549656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AA6AD9EE-5889-452D-92C6-67DD7F113452}"/>
              </a:ext>
            </a:extLst>
          </p:cNvPr>
          <p:cNvSpPr/>
          <p:nvPr/>
        </p:nvSpPr>
        <p:spPr>
          <a:xfrm>
            <a:off x="5923280" y="481584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hlinkHover r:id="rId4" action="ppaction://hlinksldjump">
              <a:snd r:embed="rId5" name="bomb.wav"/>
            </a:hlinkHover>
            <a:extLst>
              <a:ext uri="{FF2B5EF4-FFF2-40B4-BE49-F238E27FC236}">
                <a16:creationId xmlns:a16="http://schemas.microsoft.com/office/drawing/2014/main" id="{C000EE67-25F6-488E-BD35-21A3D25CEA1B}"/>
              </a:ext>
            </a:extLst>
          </p:cNvPr>
          <p:cNvSpPr/>
          <p:nvPr/>
        </p:nvSpPr>
        <p:spPr>
          <a:xfrm>
            <a:off x="7581037" y="5496560"/>
            <a:ext cx="345440" cy="39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A1E389A-BAFB-434A-8F7D-CF86F3CD154E}"/>
              </a:ext>
            </a:extLst>
          </p:cNvPr>
          <p:cNvSpPr/>
          <p:nvPr/>
        </p:nvSpPr>
        <p:spPr>
          <a:xfrm>
            <a:off x="9996256" y="3027284"/>
            <a:ext cx="580304" cy="2469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Paralelkenar 10">
            <a:extLst>
              <a:ext uri="{FF2B5EF4-FFF2-40B4-BE49-F238E27FC236}">
                <a16:creationId xmlns:a16="http://schemas.microsoft.com/office/drawing/2014/main" id="{3B8F1CE8-9898-41F4-A223-17B4331DA3C9}"/>
              </a:ext>
            </a:extLst>
          </p:cNvPr>
          <p:cNvSpPr/>
          <p:nvPr/>
        </p:nvSpPr>
        <p:spPr>
          <a:xfrm rot="6888008">
            <a:off x="7213645" y="1194436"/>
            <a:ext cx="1179723" cy="1842488"/>
          </a:xfrm>
          <a:prstGeom prst="parallelogram">
            <a:avLst>
              <a:gd name="adj" fmla="val 57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EC8385E4-14C0-4752-AB07-355B763309A7}"/>
              </a:ext>
            </a:extLst>
          </p:cNvPr>
          <p:cNvSpPr/>
          <p:nvPr/>
        </p:nvSpPr>
        <p:spPr>
          <a:xfrm>
            <a:off x="4714240" y="1193799"/>
            <a:ext cx="2509520" cy="47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513AC67D-B94B-4D72-A39D-FA8EACAA30F7}"/>
              </a:ext>
            </a:extLst>
          </p:cNvPr>
          <p:cNvSpPr/>
          <p:nvPr/>
        </p:nvSpPr>
        <p:spPr>
          <a:xfrm>
            <a:off x="8353886" y="2565647"/>
            <a:ext cx="2222674" cy="461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Dikdörtgen 7">
            <a:hlinkClick r:id="rId4" action="ppaction://hlinksldjump"/>
            <a:extLst>
              <a:ext uri="{FF2B5EF4-FFF2-40B4-BE49-F238E27FC236}">
                <a16:creationId xmlns:a16="http://schemas.microsoft.com/office/drawing/2014/main" id="{91CACEE3-45C8-49A8-9F28-647808F251BE}"/>
              </a:ext>
            </a:extLst>
          </p:cNvPr>
          <p:cNvSpPr/>
          <p:nvPr/>
        </p:nvSpPr>
        <p:spPr>
          <a:xfrm>
            <a:off x="9632908" y="4068833"/>
            <a:ext cx="202313" cy="25709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7861447-3909-4913-BB18-5C9119D77463}"/>
              </a:ext>
            </a:extLst>
          </p:cNvPr>
          <p:cNvSpPr txBox="1"/>
          <p:nvPr/>
        </p:nvSpPr>
        <p:spPr>
          <a:xfrm>
            <a:off x="3983114" y="3027495"/>
            <a:ext cx="422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latin typeface="Algerian" panose="04020705040A02060702" pitchFamily="82" charset="0"/>
              </a:rPr>
              <a:t>LEVEL 5</a:t>
            </a:r>
          </a:p>
        </p:txBody>
      </p:sp>
      <p:pic>
        <p:nvPicPr>
          <p:cNvPr id="17" name="müzik">
            <a:hlinkClick r:id="" action="ppaction://media"/>
            <a:extLst>
              <a:ext uri="{FF2B5EF4-FFF2-40B4-BE49-F238E27FC236}">
                <a16:creationId xmlns:a16="http://schemas.microsoft.com/office/drawing/2014/main" id="{6D607D22-99B1-4946-AEB9-197966486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8492" y="2460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55778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0013 -0.1074 " pathEditMode="fixed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10787 " pathEditMode="fixed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00248 -0.10416 " pathEditMode="fixed" rAng="0" ptsTypes="AA">
                                      <p:cBhvr>
                                        <p:cTn id="1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9769 L 0.00091 0.1210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  <p:bldP spid="11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İngiliz iş adamı">
            <a:extLst>
              <a:ext uri="{FF2B5EF4-FFF2-40B4-BE49-F238E27FC236}">
                <a16:creationId xmlns:a16="http://schemas.microsoft.com/office/drawing/2014/main" id="{65F487AA-242F-4BDC-8C5D-5691DBE79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83" y="522945"/>
            <a:ext cx="3097374" cy="581211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86F215C-A0BD-4FA1-85D3-D01E859E3121}"/>
              </a:ext>
            </a:extLst>
          </p:cNvPr>
          <p:cNvSpPr txBox="1"/>
          <p:nvPr/>
        </p:nvSpPr>
        <p:spPr>
          <a:xfrm>
            <a:off x="2305064" y="2147757"/>
            <a:ext cx="309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Üzgünüm ama kaybettin dostum…</a:t>
            </a:r>
          </a:p>
        </p:txBody>
      </p:sp>
      <p:pic>
        <p:nvPicPr>
          <p:cNvPr id="11" name="Resim 10" descr="İşaret tutan iş kadını">
            <a:extLst>
              <a:ext uri="{FF2B5EF4-FFF2-40B4-BE49-F238E27FC236}">
                <a16:creationId xmlns:a16="http://schemas.microsoft.com/office/drawing/2014/main" id="{669779B7-2A92-479F-9B92-1452F2978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27" y="1244895"/>
            <a:ext cx="3733344" cy="509016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13D3B454-BC52-4751-A94C-D3E2191F3FCE}"/>
              </a:ext>
            </a:extLst>
          </p:cNvPr>
          <p:cNvSpPr txBox="1"/>
          <p:nvPr/>
        </p:nvSpPr>
        <p:spPr>
          <a:xfrm rot="21411327">
            <a:off x="7843520" y="2378590"/>
            <a:ext cx="226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Daha hiçbir şey bitmedi hadi tekrar dene…</a:t>
            </a:r>
          </a:p>
        </p:txBody>
      </p:sp>
      <p:sp>
        <p:nvSpPr>
          <p:cNvPr id="13" name="Oval 12">
            <a:hlinkClick r:id="rId6" action="ppaction://hlinksldjump">
              <a:snd r:embed="rId7" name="hammer.wav"/>
            </a:hlinkClick>
            <a:extLst>
              <a:ext uri="{FF2B5EF4-FFF2-40B4-BE49-F238E27FC236}">
                <a16:creationId xmlns:a16="http://schemas.microsoft.com/office/drawing/2014/main" id="{80AB9E7B-EF2E-4402-9422-5146805FD4B4}"/>
              </a:ext>
            </a:extLst>
          </p:cNvPr>
          <p:cNvSpPr/>
          <p:nvPr/>
        </p:nvSpPr>
        <p:spPr>
          <a:xfrm>
            <a:off x="9926320" y="4988560"/>
            <a:ext cx="1615440" cy="16967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TEKRAR DENE</a:t>
            </a:r>
          </a:p>
        </p:txBody>
      </p:sp>
      <p:pic>
        <p:nvPicPr>
          <p:cNvPr id="2" name="y2mate.com - çizgi film kaybetme müziği İŞTE ARADIĞIN SES BU !!!">
            <a:hlinkClick r:id="" action="ppaction://media"/>
            <a:extLst>
              <a:ext uri="{FF2B5EF4-FFF2-40B4-BE49-F238E27FC236}">
                <a16:creationId xmlns:a16="http://schemas.microsoft.com/office/drawing/2014/main" id="{B4382D05-2529-4B89-8041-20150BD967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32" end="104133.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41760" y="166062"/>
            <a:ext cx="487363" cy="487363"/>
          </a:xfrm>
          <a:prstGeom prst="rect">
            <a:avLst/>
          </a:prstGeom>
        </p:spPr>
      </p:pic>
      <p:sp>
        <p:nvSpPr>
          <p:cNvPr id="14" name="Oval 13">
            <a:hlinkClick r:id="" action="ppaction://hlinkshowjump?jump=endshow"/>
            <a:extLst>
              <a:ext uri="{FF2B5EF4-FFF2-40B4-BE49-F238E27FC236}">
                <a16:creationId xmlns:a16="http://schemas.microsoft.com/office/drawing/2014/main" id="{DDF76AC6-D19A-4B0C-AD35-1D7192DC8A7C}"/>
              </a:ext>
            </a:extLst>
          </p:cNvPr>
          <p:cNvSpPr/>
          <p:nvPr/>
        </p:nvSpPr>
        <p:spPr>
          <a:xfrm>
            <a:off x="812800" y="4988560"/>
            <a:ext cx="1696720" cy="1524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BİTİR</a:t>
            </a:r>
          </a:p>
        </p:txBody>
      </p:sp>
    </p:spTree>
    <p:extLst>
      <p:ext uri="{BB962C8B-B14F-4D97-AF65-F5344CB8AC3E}">
        <p14:creationId xmlns:p14="http://schemas.microsoft.com/office/powerpoint/2010/main" val="4059478420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25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225"/>
                            </p:stCondLst>
                            <p:childTnLst>
                              <p:par>
                                <p:cTn id="3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Genç iş adamı">
            <a:extLst>
              <a:ext uri="{FF2B5EF4-FFF2-40B4-BE49-F238E27FC236}">
                <a16:creationId xmlns:a16="http://schemas.microsoft.com/office/drawing/2014/main" id="{08887CA6-9DBB-4227-A50B-47F07C9C1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92" y="1422399"/>
            <a:ext cx="1784730" cy="4857665"/>
          </a:xfrm>
          <a:prstGeom prst="rect">
            <a:avLst/>
          </a:prstGeom>
        </p:spPr>
      </p:pic>
      <p:pic>
        <p:nvPicPr>
          <p:cNvPr id="7" name="Resim 6" descr="İngiliz iş adamı">
            <a:extLst>
              <a:ext uri="{FF2B5EF4-FFF2-40B4-BE49-F238E27FC236}">
                <a16:creationId xmlns:a16="http://schemas.microsoft.com/office/drawing/2014/main" id="{9120F1CB-9BFE-4FE4-8345-1E380F2F2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09" y="1828800"/>
            <a:ext cx="1918223" cy="4451264"/>
          </a:xfrm>
          <a:prstGeom prst="rect">
            <a:avLst/>
          </a:prstGeom>
        </p:spPr>
      </p:pic>
      <p:pic>
        <p:nvPicPr>
          <p:cNvPr id="9" name="Resim 8" descr="Rahat giyimli kadın">
            <a:extLst>
              <a:ext uri="{FF2B5EF4-FFF2-40B4-BE49-F238E27FC236}">
                <a16:creationId xmlns:a16="http://schemas.microsoft.com/office/drawing/2014/main" id="{867ADA18-3B3C-4F47-94B4-303345E5A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0" y="2225039"/>
            <a:ext cx="1338590" cy="4055025"/>
          </a:xfrm>
          <a:prstGeom prst="rect">
            <a:avLst/>
          </a:prstGeom>
        </p:spPr>
      </p:pic>
      <p:pic>
        <p:nvPicPr>
          <p:cNvPr id="11" name="Resim 10" descr="İngiliz iş adamı">
            <a:extLst>
              <a:ext uri="{FF2B5EF4-FFF2-40B4-BE49-F238E27FC236}">
                <a16:creationId xmlns:a16="http://schemas.microsoft.com/office/drawing/2014/main" id="{A64D164B-30B9-486B-BA8C-FCE11D2C3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291" y="782320"/>
            <a:ext cx="1784730" cy="5497744"/>
          </a:xfrm>
          <a:prstGeom prst="rect">
            <a:avLst/>
          </a:prstGeom>
        </p:spPr>
      </p:pic>
      <p:pic>
        <p:nvPicPr>
          <p:cNvPr id="13" name="Resim 12" descr="İşaret tutan iş kadını">
            <a:extLst>
              <a:ext uri="{FF2B5EF4-FFF2-40B4-BE49-F238E27FC236}">
                <a16:creationId xmlns:a16="http://schemas.microsoft.com/office/drawing/2014/main" id="{59AD81B9-F269-41AA-B446-5CADBC758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196" y="1748704"/>
            <a:ext cx="3048000" cy="4531360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95D2B70-D1CB-4BE9-9007-D6CDC710D74A}"/>
              </a:ext>
            </a:extLst>
          </p:cNvPr>
          <p:cNvSpPr txBox="1"/>
          <p:nvPr/>
        </p:nvSpPr>
        <p:spPr>
          <a:xfrm rot="21440735">
            <a:off x="9279893" y="2677251"/>
            <a:ext cx="1995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Başaracağını biliyorduk tebrikler!</a:t>
            </a:r>
          </a:p>
        </p:txBody>
      </p:sp>
      <p:sp>
        <p:nvSpPr>
          <p:cNvPr id="15" name="Oval 1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FB77EB92-D86D-4DA4-AD90-C2DACB6DCE8B}"/>
              </a:ext>
            </a:extLst>
          </p:cNvPr>
          <p:cNvSpPr/>
          <p:nvPr/>
        </p:nvSpPr>
        <p:spPr>
          <a:xfrm>
            <a:off x="10114974" y="5008880"/>
            <a:ext cx="1696720" cy="1524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BİTİR</a:t>
            </a:r>
          </a:p>
        </p:txBody>
      </p:sp>
      <p:pic>
        <p:nvPicPr>
          <p:cNvPr id="2" name="queen-we-are-the-champions-chorus-only">
            <a:hlinkClick r:id="" action="ppaction://media"/>
            <a:extLst>
              <a:ext uri="{FF2B5EF4-FFF2-40B4-BE49-F238E27FC236}">
                <a16:creationId xmlns:a16="http://schemas.microsoft.com/office/drawing/2014/main" id="{ED84CFD1-C2F1-4FF5-9C6F-9760E921A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7068" y="2797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6783"/>
      </p:ext>
    </p:extLst>
  </p:cSld>
  <p:clrMapOvr>
    <a:masterClrMapping/>
  </p:clrMapOvr>
  <p:transition spd="med" advClick="0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49</Words>
  <Application>Microsoft Office PowerPoint</Application>
  <PresentationFormat>Geniş ekran</PresentationFormat>
  <Paragraphs>23</Paragraphs>
  <Slides>9</Slides>
  <Notes>0</Notes>
  <HiddenSlides>0</HiddenSlides>
  <MMClips>9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Halim Aslıyüksek</dc:creator>
  <cp:lastModifiedBy>Halim Aslıyüksek</cp:lastModifiedBy>
  <cp:revision>27</cp:revision>
  <dcterms:created xsi:type="dcterms:W3CDTF">2020-12-21T11:55:48Z</dcterms:created>
  <dcterms:modified xsi:type="dcterms:W3CDTF">2020-12-23T16:31:14Z</dcterms:modified>
</cp:coreProperties>
</file>